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r>
              <a:rPr lang="en-US" baseline="0" dirty="0" smtClean="0"/>
              <a:t>[NÖDVÄNDIGT VAR 5.E SEKUND?]</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t>
            </a:r>
            <a:r>
              <a:rPr lang="sv-SE" baseline="0" smtClean="0"/>
              <a:t>av ökande storlek</a:t>
            </a:r>
            <a:r>
              <a:rPr lang="sv-SE" baseline="0" dirty="0" smtClean="0"/>
              <a:t>.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a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3253</TotalTime>
  <Words>7381</Words>
  <Application>Microsoft Macintosh PowerPoint</Application>
  <PresentationFormat>Widescreen</PresentationFormat>
  <Paragraphs>826</Paragraphs>
  <Slides>87</Slides>
  <Notes>75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208</cp:revision>
  <dcterms:created xsi:type="dcterms:W3CDTF">2016-04-26T11:03:39Z</dcterms:created>
  <dcterms:modified xsi:type="dcterms:W3CDTF">2016-05-09T07:36:26Z</dcterms:modified>
</cp:coreProperties>
</file>